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"/>
  </p:notesMasterIdLst>
  <p:sldIdLst>
    <p:sldId id="256" r:id="rId2"/>
    <p:sldId id="259" r:id="rId3"/>
    <p:sldId id="260" r:id="rId4"/>
  </p:sldIdLst>
  <p:sldSz cx="18288000" cy="10287000"/>
  <p:notesSz cx="6858000" cy="9144000"/>
  <p:embeddedFontLst>
    <p:embeddedFont>
      <p:font typeface="Baskerville Old Face" panose="02020602080505020303" pitchFamily="18" charset="0"/>
      <p:regular r:id="rId6"/>
    </p:embeddedFont>
    <p:embeddedFont>
      <p:font typeface="Segoe UI Black" panose="020B0A02040204020203" pitchFamily="34" charset="0"/>
      <p:bold r:id="rId7"/>
      <p:boldItalic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2" d="100"/>
          <a:sy n="52" d="100"/>
        </p:scale>
        <p:origin x="850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theme" Target="theme/theme1.xml"/><Relationship Id="rId5" Type="http://schemas.openxmlformats.org/officeDocument/2006/relationships/notesMaster" Target="notesMasters/notesMaster1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DA42DB-436E-4C57-A4E8-481A07384CE5}" type="datetimeFigureOut">
              <a:rPr lang="pt-BR" smtClean="0"/>
              <a:t>23/09/2025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983259-00E8-42E5-BADB-C610CFBE709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316815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0625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-48959" y="1714500"/>
            <a:ext cx="6449759" cy="2286000"/>
          </a:xfrm>
          <a:custGeom>
            <a:avLst/>
            <a:gdLst/>
            <a:ahLst/>
            <a:cxnLst/>
            <a:rect l="l" t="t" r="r" b="b"/>
            <a:pathLst>
              <a:path w="7653027" h="2535048">
                <a:moveTo>
                  <a:pt x="0" y="0"/>
                </a:moveTo>
                <a:lnTo>
                  <a:pt x="7653027" y="0"/>
                </a:lnTo>
                <a:lnTo>
                  <a:pt x="7653027" y="2535048"/>
                </a:lnTo>
                <a:lnTo>
                  <a:pt x="0" y="253504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35911" t="-115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381000" y="2175421"/>
            <a:ext cx="5288738" cy="1364158"/>
          </a:xfrm>
          <a:custGeom>
            <a:avLst/>
            <a:gdLst/>
            <a:ahLst/>
            <a:cxnLst/>
            <a:rect l="l" t="t" r="r" b="b"/>
            <a:pathLst>
              <a:path w="6908151" h="1781864">
                <a:moveTo>
                  <a:pt x="0" y="0"/>
                </a:moveTo>
                <a:lnTo>
                  <a:pt x="6908152" y="0"/>
                </a:lnTo>
                <a:lnTo>
                  <a:pt x="6908152" y="1781865"/>
                </a:lnTo>
                <a:lnTo>
                  <a:pt x="0" y="178186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ECF90C8A-6209-0670-1F4E-47194C25731F}"/>
              </a:ext>
            </a:extLst>
          </p:cNvPr>
          <p:cNvSpPr txBox="1"/>
          <p:nvPr/>
        </p:nvSpPr>
        <p:spPr>
          <a:xfrm>
            <a:off x="6268065" y="4286823"/>
            <a:ext cx="113399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0" i="0" u="none" strike="noStrike" kern="1200" cap="none" spc="0" normalizeH="0" baseline="0" noProof="0" dirty="0">
                <a:ln>
                  <a:noFill/>
                </a:ln>
                <a:solidFill>
                  <a:srgbClr val="000098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TÍTULO (Fonte Segoe UI Black – tamanho 36 a 46) 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1A67F0EF-0E65-8B64-7647-499DFBD98C00}"/>
              </a:ext>
            </a:extLst>
          </p:cNvPr>
          <p:cNvSpPr txBox="1"/>
          <p:nvPr/>
        </p:nvSpPr>
        <p:spPr>
          <a:xfrm>
            <a:off x="6248400" y="5232996"/>
            <a:ext cx="112658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defTabSz="457200">
              <a:defRPr/>
            </a:pPr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Baskerville Old Face" panose="02020602080505020303" pitchFamily="18" charset="0"/>
                <a:ea typeface="Segoe UI Black" panose="020B0A02040204020203" pitchFamily="34" charset="0"/>
                <a:cs typeface="Segoe UI Black" panose="020B0A02040204020203" pitchFamily="34" charset="0"/>
              </a:rPr>
              <a:t>Autores </a:t>
            </a:r>
            <a:r>
              <a:rPr lang="pt-BR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Baskerville Old Face" panose="02020602080505020303" pitchFamily="18" charset="0"/>
                <a:ea typeface="Segoe UI Black" panose="020B0A02040204020203" pitchFamily="34" charset="0"/>
                <a:cs typeface="Segoe UI Black" panose="020B0A02040204020203" pitchFamily="34" charset="0"/>
              </a:rPr>
              <a:t>(Fonte </a:t>
            </a:r>
            <a:r>
              <a:rPr lang="pt-BR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Baskerville Old Face" panose="02020602080505020303" pitchFamily="18" charset="0"/>
                <a:ea typeface="Segoe UI Black" panose="020B0A02040204020203" pitchFamily="34" charset="0"/>
                <a:cs typeface="Segoe UI Black" panose="020B0A02040204020203" pitchFamily="34" charset="0"/>
              </a:rPr>
              <a:t>Baskerville</a:t>
            </a:r>
            <a:r>
              <a:rPr lang="pt-BR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Baskerville Old Face" panose="02020602080505020303" pitchFamily="18" charset="0"/>
                <a:ea typeface="Segoe UI Black" panose="020B0A02040204020203" pitchFamily="34" charset="0"/>
                <a:cs typeface="Segoe UI Black" panose="020B0A02040204020203" pitchFamily="34" charset="0"/>
              </a:rPr>
              <a:t> </a:t>
            </a:r>
            <a:r>
              <a:rPr lang="pt-BR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Baskerville Old Face" panose="02020602080505020303" pitchFamily="18" charset="0"/>
                <a:ea typeface="Segoe UI Black" panose="020B0A02040204020203" pitchFamily="34" charset="0"/>
                <a:cs typeface="Segoe UI Black" panose="020B0A02040204020203" pitchFamily="34" charset="0"/>
              </a:rPr>
              <a:t>Old</a:t>
            </a:r>
            <a:r>
              <a:rPr lang="pt-BR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Baskerville Old Face" panose="02020602080505020303" pitchFamily="18" charset="0"/>
                <a:ea typeface="Segoe UI Black" panose="020B0A02040204020203" pitchFamily="34" charset="0"/>
                <a:cs typeface="Segoe UI Black" panose="020B0A02040204020203" pitchFamily="34" charset="0"/>
              </a:rPr>
              <a:t> Face – tamanho 24 a 28)</a:t>
            </a:r>
            <a:endParaRPr kumimoji="0" lang="pt-BR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Baskerville Old Face" panose="02020602080505020303" pitchFamily="18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pic>
        <p:nvPicPr>
          <p:cNvPr id="10" name="Imagem 9" descr="Interface gráfica do usuário, Aplicativo&#10;&#10;O conteúdo gerado por IA pode estar incorreto.">
            <a:extLst>
              <a:ext uri="{FF2B5EF4-FFF2-40B4-BE49-F238E27FC236}">
                <a16:creationId xmlns:a16="http://schemas.microsoft.com/office/drawing/2014/main" id="{DF6FB5CF-6668-8D42-3BE4-39BF373B4C0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777" b="4817"/>
          <a:stretch>
            <a:fillRect/>
          </a:stretch>
        </p:blipFill>
        <p:spPr>
          <a:xfrm>
            <a:off x="7086600" y="8801100"/>
            <a:ext cx="13069327" cy="127958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A02F264E-091C-FC03-A74D-1BF89E420970}"/>
              </a:ext>
            </a:extLst>
          </p:cNvPr>
          <p:cNvSpPr/>
          <p:nvPr/>
        </p:nvSpPr>
        <p:spPr>
          <a:xfrm>
            <a:off x="13604791" y="8711504"/>
            <a:ext cx="4239770" cy="1093591"/>
          </a:xfrm>
          <a:custGeom>
            <a:avLst/>
            <a:gdLst/>
            <a:ahLst/>
            <a:cxnLst/>
            <a:rect l="l" t="t" r="r" b="b"/>
            <a:pathLst>
              <a:path w="4239770" h="1093591">
                <a:moveTo>
                  <a:pt x="0" y="0"/>
                </a:moveTo>
                <a:lnTo>
                  <a:pt x="4239770" y="0"/>
                </a:lnTo>
                <a:lnTo>
                  <a:pt x="4239770" y="1093592"/>
                </a:lnTo>
                <a:lnTo>
                  <a:pt x="0" y="109359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885E2398-6B9C-3C8E-29D1-BF2346AF6BB3}"/>
              </a:ext>
            </a:extLst>
          </p:cNvPr>
          <p:cNvSpPr txBox="1"/>
          <p:nvPr/>
        </p:nvSpPr>
        <p:spPr>
          <a:xfrm>
            <a:off x="835742" y="1181100"/>
            <a:ext cx="1661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defTabSz="457200">
              <a:defRPr/>
            </a:pPr>
            <a:r>
              <a:rPr kumimoji="0" lang="pt-B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Título do slide </a:t>
            </a:r>
            <a:r>
              <a:rPr lang="pt-BR" sz="3200" dirty="0">
                <a:solidFill>
                  <a:schemeClr val="bg1">
                    <a:lumMod val="50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(Fonte Segoe UI Black – tamanho 28 a 32) </a:t>
            </a:r>
            <a:endParaRPr kumimoji="0" lang="pt-BR" sz="3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974ABBDC-B76C-7B3B-95F3-D0EDF3B28EB1}"/>
              </a:ext>
            </a:extLst>
          </p:cNvPr>
          <p:cNvSpPr txBox="1"/>
          <p:nvPr/>
        </p:nvSpPr>
        <p:spPr>
          <a:xfrm>
            <a:off x="835742" y="2095500"/>
            <a:ext cx="1661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Baskerville Old Face" panose="02020602080505020303" pitchFamily="18" charset="0"/>
                <a:ea typeface="Segoe UI Black" panose="020B0A02040204020203" pitchFamily="34" charset="0"/>
                <a:cs typeface="Segoe UI Black" panose="020B0A02040204020203" pitchFamily="34" charset="0"/>
              </a:rPr>
              <a:t>Espaço destinado </a:t>
            </a:r>
            <a:r>
              <a:rPr lang="pt-BR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Baskerville Old Face" panose="02020602080505020303" pitchFamily="18" charset="0"/>
                <a:ea typeface="Segoe UI Black" panose="020B0A02040204020203" pitchFamily="34" charset="0"/>
                <a:cs typeface="Segoe UI Black" panose="020B0A02040204020203" pitchFamily="34" charset="0"/>
              </a:rPr>
              <a:t>à descrição</a:t>
            </a:r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Baskerville Old Face" panose="02020602080505020303" pitchFamily="18" charset="0"/>
                <a:ea typeface="Segoe UI Black" panose="020B0A02040204020203" pitchFamily="34" charset="0"/>
                <a:cs typeface="Segoe UI Black" panose="020B0A02040204020203" pitchFamily="34" charset="0"/>
              </a:rPr>
              <a:t> da apresentação. </a:t>
            </a:r>
            <a:r>
              <a:rPr lang="pt-BR" sz="2800" dirty="0">
                <a:solidFill>
                  <a:schemeClr val="bg1">
                    <a:lumMod val="50000"/>
                  </a:schemeClr>
                </a:solidFill>
                <a:latin typeface="Baskerville Old Face" panose="02020602080505020303" pitchFamily="18" charset="0"/>
                <a:ea typeface="Segoe UI Black" panose="020B0A02040204020203" pitchFamily="34" charset="0"/>
                <a:cs typeface="Segoe UI Black" panose="020B0A02040204020203" pitchFamily="34" charset="0"/>
              </a:rPr>
              <a:t>(Fonte </a:t>
            </a:r>
            <a:r>
              <a:rPr lang="pt-BR" sz="2800" dirty="0" err="1">
                <a:solidFill>
                  <a:schemeClr val="bg1">
                    <a:lumMod val="50000"/>
                  </a:schemeClr>
                </a:solidFill>
                <a:latin typeface="Baskerville Old Face" panose="02020602080505020303" pitchFamily="18" charset="0"/>
                <a:ea typeface="Segoe UI Black" panose="020B0A02040204020203" pitchFamily="34" charset="0"/>
                <a:cs typeface="Segoe UI Black" panose="020B0A02040204020203" pitchFamily="34" charset="0"/>
              </a:rPr>
              <a:t>Baskerville</a:t>
            </a:r>
            <a:r>
              <a:rPr lang="pt-BR" sz="2800" dirty="0">
                <a:solidFill>
                  <a:schemeClr val="bg1">
                    <a:lumMod val="50000"/>
                  </a:schemeClr>
                </a:solidFill>
                <a:latin typeface="Baskerville Old Face" panose="02020602080505020303" pitchFamily="18" charset="0"/>
                <a:ea typeface="Segoe UI Black" panose="020B0A02040204020203" pitchFamily="34" charset="0"/>
                <a:cs typeface="Segoe UI Black" panose="020B0A02040204020203" pitchFamily="34" charset="0"/>
              </a:rPr>
              <a:t> </a:t>
            </a:r>
            <a:r>
              <a:rPr lang="pt-BR" sz="2800" dirty="0" err="1">
                <a:solidFill>
                  <a:schemeClr val="bg1">
                    <a:lumMod val="50000"/>
                  </a:schemeClr>
                </a:solidFill>
                <a:latin typeface="Baskerville Old Face" panose="02020602080505020303" pitchFamily="18" charset="0"/>
                <a:ea typeface="Segoe UI Black" panose="020B0A02040204020203" pitchFamily="34" charset="0"/>
                <a:cs typeface="Segoe UI Black" panose="020B0A02040204020203" pitchFamily="34" charset="0"/>
              </a:rPr>
              <a:t>Old</a:t>
            </a:r>
            <a:r>
              <a:rPr lang="pt-BR" sz="2800" dirty="0">
                <a:solidFill>
                  <a:schemeClr val="bg1">
                    <a:lumMod val="50000"/>
                  </a:schemeClr>
                </a:solidFill>
                <a:latin typeface="Baskerville Old Face" panose="02020602080505020303" pitchFamily="18" charset="0"/>
                <a:ea typeface="Segoe UI Black" panose="020B0A02040204020203" pitchFamily="34" charset="0"/>
                <a:cs typeface="Segoe UI Black" panose="020B0A02040204020203" pitchFamily="34" charset="0"/>
              </a:rPr>
              <a:t> Face – tamanho 24 a 28)</a:t>
            </a:r>
            <a:endParaRPr kumimoji="0" lang="pt-BR" sz="28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Baskerville Old Face" panose="02020602080505020303" pitchFamily="18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cxnSp>
        <p:nvCxnSpPr>
          <p:cNvPr id="5" name="Conector reto 4">
            <a:extLst>
              <a:ext uri="{FF2B5EF4-FFF2-40B4-BE49-F238E27FC236}">
                <a16:creationId xmlns:a16="http://schemas.microsoft.com/office/drawing/2014/main" id="{5CC2BE31-8098-6560-004F-16BD8DACB120}"/>
              </a:ext>
            </a:extLst>
          </p:cNvPr>
          <p:cNvCxnSpPr>
            <a:cxnSpLocks/>
          </p:cNvCxnSpPr>
          <p:nvPr/>
        </p:nvCxnSpPr>
        <p:spPr>
          <a:xfrm>
            <a:off x="457200" y="9671130"/>
            <a:ext cx="12954000" cy="0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34033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3CCA86-98BE-224E-1CA9-02B8100B26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>
            <a:extLst>
              <a:ext uri="{FF2B5EF4-FFF2-40B4-BE49-F238E27FC236}">
                <a16:creationId xmlns:a16="http://schemas.microsoft.com/office/drawing/2014/main" id="{2F7C7576-B4CD-7668-9B4B-A0B592C7F691}"/>
              </a:ext>
            </a:extLst>
          </p:cNvPr>
          <p:cNvSpPr txBox="1"/>
          <p:nvPr/>
        </p:nvSpPr>
        <p:spPr>
          <a:xfrm>
            <a:off x="988142" y="8475978"/>
            <a:ext cx="9082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Baskerville Old Face" panose="02020602080505020303" pitchFamily="18" charset="0"/>
                <a:ea typeface="Segoe UI Black" panose="020B0A02040204020203" pitchFamily="34" charset="0"/>
                <a:cs typeface="Segoe UI Black" panose="020B0A02040204020203" pitchFamily="34" charset="0"/>
              </a:rPr>
              <a:t>Descrição da imagem. Fonte: </a:t>
            </a:r>
          </a:p>
        </p:txBody>
      </p:sp>
      <p:pic>
        <p:nvPicPr>
          <p:cNvPr id="9" name="Picture 4">
            <a:extLst>
              <a:ext uri="{FF2B5EF4-FFF2-40B4-BE49-F238E27FC236}">
                <a16:creationId xmlns:a16="http://schemas.microsoft.com/office/drawing/2014/main" id="{8DCBDFC1-7CD6-0478-4293-139DE1950C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142" y="3641586"/>
            <a:ext cx="6327058" cy="4678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Freeform 2">
            <a:extLst>
              <a:ext uri="{FF2B5EF4-FFF2-40B4-BE49-F238E27FC236}">
                <a16:creationId xmlns:a16="http://schemas.microsoft.com/office/drawing/2014/main" id="{EF940883-14B1-0310-00D0-24437F6BC60B}"/>
              </a:ext>
            </a:extLst>
          </p:cNvPr>
          <p:cNvSpPr/>
          <p:nvPr/>
        </p:nvSpPr>
        <p:spPr>
          <a:xfrm>
            <a:off x="13604791" y="8711504"/>
            <a:ext cx="4239770" cy="1093591"/>
          </a:xfrm>
          <a:custGeom>
            <a:avLst/>
            <a:gdLst/>
            <a:ahLst/>
            <a:cxnLst/>
            <a:rect l="l" t="t" r="r" b="b"/>
            <a:pathLst>
              <a:path w="4239770" h="1093591">
                <a:moveTo>
                  <a:pt x="0" y="0"/>
                </a:moveTo>
                <a:lnTo>
                  <a:pt x="4239770" y="0"/>
                </a:lnTo>
                <a:lnTo>
                  <a:pt x="4239770" y="1093592"/>
                </a:lnTo>
                <a:lnTo>
                  <a:pt x="0" y="109359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260B77E9-3274-3F0C-C48E-E5C24184A30E}"/>
              </a:ext>
            </a:extLst>
          </p:cNvPr>
          <p:cNvSpPr txBox="1"/>
          <p:nvPr/>
        </p:nvSpPr>
        <p:spPr>
          <a:xfrm>
            <a:off x="835742" y="1181100"/>
            <a:ext cx="1661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defTabSz="457200">
              <a:defRPr/>
            </a:pPr>
            <a:r>
              <a:rPr kumimoji="0" lang="pt-B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Título do slide </a:t>
            </a:r>
            <a:r>
              <a:rPr lang="pt-BR" sz="3200" dirty="0">
                <a:solidFill>
                  <a:schemeClr val="bg1">
                    <a:lumMod val="50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(Fonte Segoe UI Black – tamanho 28 a 32) </a:t>
            </a:r>
            <a:endParaRPr kumimoji="0" lang="pt-BR" sz="3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EAD86B99-FCC7-EFCC-FD91-634BB7C7C0F3}"/>
              </a:ext>
            </a:extLst>
          </p:cNvPr>
          <p:cNvSpPr txBox="1"/>
          <p:nvPr/>
        </p:nvSpPr>
        <p:spPr>
          <a:xfrm>
            <a:off x="835742" y="2095500"/>
            <a:ext cx="1661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Baskerville Old Face" panose="02020602080505020303" pitchFamily="18" charset="0"/>
                <a:ea typeface="Segoe UI Black" panose="020B0A02040204020203" pitchFamily="34" charset="0"/>
                <a:cs typeface="Segoe UI Black" panose="020B0A02040204020203" pitchFamily="34" charset="0"/>
              </a:rPr>
              <a:t>Espaço destinado </a:t>
            </a:r>
            <a:r>
              <a:rPr lang="pt-BR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Baskerville Old Face" panose="02020602080505020303" pitchFamily="18" charset="0"/>
                <a:ea typeface="Segoe UI Black" panose="020B0A02040204020203" pitchFamily="34" charset="0"/>
                <a:cs typeface="Segoe UI Black" panose="020B0A02040204020203" pitchFamily="34" charset="0"/>
              </a:rPr>
              <a:t>à descrição</a:t>
            </a:r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Baskerville Old Face" panose="02020602080505020303" pitchFamily="18" charset="0"/>
                <a:ea typeface="Segoe UI Black" panose="020B0A02040204020203" pitchFamily="34" charset="0"/>
                <a:cs typeface="Segoe UI Black" panose="020B0A02040204020203" pitchFamily="34" charset="0"/>
              </a:rPr>
              <a:t> da apresentação. </a:t>
            </a:r>
            <a:r>
              <a:rPr lang="pt-BR" sz="2800" dirty="0">
                <a:solidFill>
                  <a:schemeClr val="bg1">
                    <a:lumMod val="50000"/>
                  </a:schemeClr>
                </a:solidFill>
                <a:latin typeface="Baskerville Old Face" panose="02020602080505020303" pitchFamily="18" charset="0"/>
                <a:ea typeface="Segoe UI Black" panose="020B0A02040204020203" pitchFamily="34" charset="0"/>
                <a:cs typeface="Segoe UI Black" panose="020B0A02040204020203" pitchFamily="34" charset="0"/>
              </a:rPr>
              <a:t>(Fonte </a:t>
            </a:r>
            <a:r>
              <a:rPr lang="pt-BR" sz="2800" dirty="0" err="1">
                <a:solidFill>
                  <a:schemeClr val="bg1">
                    <a:lumMod val="50000"/>
                  </a:schemeClr>
                </a:solidFill>
                <a:latin typeface="Baskerville Old Face" panose="02020602080505020303" pitchFamily="18" charset="0"/>
                <a:ea typeface="Segoe UI Black" panose="020B0A02040204020203" pitchFamily="34" charset="0"/>
                <a:cs typeface="Segoe UI Black" panose="020B0A02040204020203" pitchFamily="34" charset="0"/>
              </a:rPr>
              <a:t>Baskerville</a:t>
            </a:r>
            <a:r>
              <a:rPr lang="pt-BR" sz="2800" dirty="0">
                <a:solidFill>
                  <a:schemeClr val="bg1">
                    <a:lumMod val="50000"/>
                  </a:schemeClr>
                </a:solidFill>
                <a:latin typeface="Baskerville Old Face" panose="02020602080505020303" pitchFamily="18" charset="0"/>
                <a:ea typeface="Segoe UI Black" panose="020B0A02040204020203" pitchFamily="34" charset="0"/>
                <a:cs typeface="Segoe UI Black" panose="020B0A02040204020203" pitchFamily="34" charset="0"/>
              </a:rPr>
              <a:t> </a:t>
            </a:r>
            <a:r>
              <a:rPr lang="pt-BR" sz="2800" dirty="0" err="1">
                <a:solidFill>
                  <a:schemeClr val="bg1">
                    <a:lumMod val="50000"/>
                  </a:schemeClr>
                </a:solidFill>
                <a:latin typeface="Baskerville Old Face" panose="02020602080505020303" pitchFamily="18" charset="0"/>
                <a:ea typeface="Segoe UI Black" panose="020B0A02040204020203" pitchFamily="34" charset="0"/>
                <a:cs typeface="Segoe UI Black" panose="020B0A02040204020203" pitchFamily="34" charset="0"/>
              </a:rPr>
              <a:t>Old</a:t>
            </a:r>
            <a:r>
              <a:rPr lang="pt-BR" sz="2800" dirty="0">
                <a:solidFill>
                  <a:schemeClr val="bg1">
                    <a:lumMod val="50000"/>
                  </a:schemeClr>
                </a:solidFill>
                <a:latin typeface="Baskerville Old Face" panose="02020602080505020303" pitchFamily="18" charset="0"/>
                <a:ea typeface="Segoe UI Black" panose="020B0A02040204020203" pitchFamily="34" charset="0"/>
                <a:cs typeface="Segoe UI Black" panose="020B0A02040204020203" pitchFamily="34" charset="0"/>
              </a:rPr>
              <a:t> Face – tamanho 24 a 28)</a:t>
            </a:r>
            <a:endParaRPr kumimoji="0" lang="pt-BR" sz="28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Baskerville Old Face" panose="02020602080505020303" pitchFamily="18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cxnSp>
        <p:nvCxnSpPr>
          <p:cNvPr id="14" name="Conector reto 13">
            <a:extLst>
              <a:ext uri="{FF2B5EF4-FFF2-40B4-BE49-F238E27FC236}">
                <a16:creationId xmlns:a16="http://schemas.microsoft.com/office/drawing/2014/main" id="{AFBE9ADF-8DF9-4A55-05E1-5F0D01B81D5B}"/>
              </a:ext>
            </a:extLst>
          </p:cNvPr>
          <p:cNvCxnSpPr>
            <a:cxnSpLocks/>
          </p:cNvCxnSpPr>
          <p:nvPr/>
        </p:nvCxnSpPr>
        <p:spPr>
          <a:xfrm>
            <a:off x="457200" y="9671130"/>
            <a:ext cx="12954000" cy="0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85146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94</Words>
  <Application>Microsoft Office PowerPoint</Application>
  <PresentationFormat>Personalizar</PresentationFormat>
  <Paragraphs>7</Paragraphs>
  <Slides>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</vt:i4>
      </vt:variant>
    </vt:vector>
  </HeadingPairs>
  <TitlesOfParts>
    <vt:vector size="9" baseType="lpstr">
      <vt:lpstr>Segoe UI Black</vt:lpstr>
      <vt:lpstr>Calibri</vt:lpstr>
      <vt:lpstr>Arial</vt:lpstr>
      <vt:lpstr>Aptos</vt:lpstr>
      <vt:lpstr>Baskerville Old Face</vt:lpstr>
      <vt:lpstr>Office Theme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Verde e Azul Geométrico Nanotecnologia Pesquisa Científica Educação Apresentação</dc:title>
  <dc:creator>Livia Freire</dc:creator>
  <cp:lastModifiedBy>A Fábrica Soluções em Projetos</cp:lastModifiedBy>
  <cp:revision>4</cp:revision>
  <dcterms:created xsi:type="dcterms:W3CDTF">2006-08-16T00:00:00Z</dcterms:created>
  <dcterms:modified xsi:type="dcterms:W3CDTF">2025-09-24T00:43:35Z</dcterms:modified>
  <dc:identifier>DAGzVY03QV0</dc:identifier>
</cp:coreProperties>
</file>